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F545DD-4945-4406-9708-353BD5722A86}" v="15" dt="2020-05-14T10:27:44.7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15" d="100"/>
          <a:sy n="115" d="100"/>
        </p:scale>
        <p:origin x="31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Bowman" userId="1c25aa542c0c88ea" providerId="LiveId" clId="{57F545DD-4945-4406-9708-353BD5722A86}"/>
    <pc:docChg chg="modSld">
      <pc:chgData name="Eric Bowman" userId="1c25aa542c0c88ea" providerId="LiveId" clId="{57F545DD-4945-4406-9708-353BD5722A86}" dt="2020-05-14T10:27:44.752" v="16" actId="14826"/>
      <pc:docMkLst>
        <pc:docMk/>
      </pc:docMkLst>
      <pc:sldChg chg="addSp modSp">
        <pc:chgData name="Eric Bowman" userId="1c25aa542c0c88ea" providerId="LiveId" clId="{57F545DD-4945-4406-9708-353BD5722A86}" dt="2020-05-12T19:53:12.753" v="1" actId="14826"/>
        <pc:sldMkLst>
          <pc:docMk/>
          <pc:sldMk cId="3882302666" sldId="258"/>
        </pc:sldMkLst>
        <pc:graphicFrameChg chg="add mod">
          <ac:chgData name="Eric Bowman" userId="1c25aa542c0c88ea" providerId="LiveId" clId="{57F545DD-4945-4406-9708-353BD5722A86}" dt="2020-05-12T17:41:01.367" v="0"/>
          <ac:graphicFrameMkLst>
            <pc:docMk/>
            <pc:sldMk cId="3882302666" sldId="258"/>
            <ac:graphicFrameMk id="3" creationId="{FB724DCD-ECB9-4DD0-931A-6B2F001D2D31}"/>
          </ac:graphicFrameMkLst>
        </pc:graphicFrameChg>
        <pc:picChg chg="mod">
          <ac:chgData name="Eric Bowman" userId="1c25aa542c0c88ea" providerId="LiveId" clId="{57F545DD-4945-4406-9708-353BD5722A86}" dt="2020-05-12T19:53:12.753" v="1" actId="14826"/>
          <ac:picMkLst>
            <pc:docMk/>
            <pc:sldMk cId="3882302666" sldId="258"/>
            <ac:picMk id="8" creationId="{00000000-0000-0000-0000-000000000000}"/>
          </ac:picMkLst>
        </pc:picChg>
      </pc:sldChg>
      <pc:sldChg chg="modSp">
        <pc:chgData name="Eric Bowman" userId="1c25aa542c0c88ea" providerId="LiveId" clId="{57F545DD-4945-4406-9708-353BD5722A86}" dt="2020-05-12T19:55:42.740" v="2" actId="14826"/>
        <pc:sldMkLst>
          <pc:docMk/>
          <pc:sldMk cId="1935344054" sldId="259"/>
        </pc:sldMkLst>
        <pc:picChg chg="mod">
          <ac:chgData name="Eric Bowman" userId="1c25aa542c0c88ea" providerId="LiveId" clId="{57F545DD-4945-4406-9708-353BD5722A86}" dt="2020-05-12T19:55:42.740" v="2" actId="14826"/>
          <ac:picMkLst>
            <pc:docMk/>
            <pc:sldMk cId="1935344054" sldId="259"/>
            <ac:picMk id="4" creationId="{00000000-0000-0000-0000-000000000000}"/>
          </ac:picMkLst>
        </pc:picChg>
      </pc:sldChg>
      <pc:sldChg chg="modSp">
        <pc:chgData name="Eric Bowman" userId="1c25aa542c0c88ea" providerId="LiveId" clId="{57F545DD-4945-4406-9708-353BD5722A86}" dt="2020-05-14T10:24:26.303" v="3" actId="14826"/>
        <pc:sldMkLst>
          <pc:docMk/>
          <pc:sldMk cId="3219478471" sldId="260"/>
        </pc:sldMkLst>
        <pc:picChg chg="mod">
          <ac:chgData name="Eric Bowman" userId="1c25aa542c0c88ea" providerId="LiveId" clId="{57F545DD-4945-4406-9708-353BD5722A86}" dt="2020-05-14T10:24:26.303" v="3" actId="14826"/>
          <ac:picMkLst>
            <pc:docMk/>
            <pc:sldMk cId="3219478471" sldId="260"/>
            <ac:picMk id="4" creationId="{00000000-0000-0000-0000-000000000000}"/>
          </ac:picMkLst>
        </pc:picChg>
      </pc:sldChg>
      <pc:sldChg chg="modSp">
        <pc:chgData name="Eric Bowman" userId="1c25aa542c0c88ea" providerId="LiveId" clId="{57F545DD-4945-4406-9708-353BD5722A86}" dt="2020-05-14T10:25:03.542" v="4" actId="14826"/>
        <pc:sldMkLst>
          <pc:docMk/>
          <pc:sldMk cId="2172948240" sldId="261"/>
        </pc:sldMkLst>
        <pc:picChg chg="mod">
          <ac:chgData name="Eric Bowman" userId="1c25aa542c0c88ea" providerId="LiveId" clId="{57F545DD-4945-4406-9708-353BD5722A86}" dt="2020-05-14T10:25:03.542" v="4" actId="14826"/>
          <ac:picMkLst>
            <pc:docMk/>
            <pc:sldMk cId="2172948240" sldId="261"/>
            <ac:picMk id="4" creationId="{00000000-0000-0000-0000-000000000000}"/>
          </ac:picMkLst>
        </pc:picChg>
      </pc:sldChg>
      <pc:sldChg chg="modSp">
        <pc:chgData name="Eric Bowman" userId="1c25aa542c0c88ea" providerId="LiveId" clId="{57F545DD-4945-4406-9708-353BD5722A86}" dt="2020-05-14T10:25:27.088" v="5" actId="14826"/>
        <pc:sldMkLst>
          <pc:docMk/>
          <pc:sldMk cId="1336800093" sldId="262"/>
        </pc:sldMkLst>
        <pc:picChg chg="mod">
          <ac:chgData name="Eric Bowman" userId="1c25aa542c0c88ea" providerId="LiveId" clId="{57F545DD-4945-4406-9708-353BD5722A86}" dt="2020-05-14T10:25:27.088" v="5" actId="14826"/>
          <ac:picMkLst>
            <pc:docMk/>
            <pc:sldMk cId="1336800093" sldId="262"/>
            <ac:picMk id="4" creationId="{00000000-0000-0000-0000-000000000000}"/>
          </ac:picMkLst>
        </pc:picChg>
      </pc:sldChg>
      <pc:sldChg chg="modSp">
        <pc:chgData name="Eric Bowman" userId="1c25aa542c0c88ea" providerId="LiveId" clId="{57F545DD-4945-4406-9708-353BD5722A86}" dt="2020-05-14T10:25:39.593" v="6" actId="14826"/>
        <pc:sldMkLst>
          <pc:docMk/>
          <pc:sldMk cId="3420834589" sldId="263"/>
        </pc:sldMkLst>
        <pc:picChg chg="mod">
          <ac:chgData name="Eric Bowman" userId="1c25aa542c0c88ea" providerId="LiveId" clId="{57F545DD-4945-4406-9708-353BD5722A86}" dt="2020-05-14T10:25:39.593" v="6" actId="14826"/>
          <ac:picMkLst>
            <pc:docMk/>
            <pc:sldMk cId="3420834589" sldId="263"/>
            <ac:picMk id="4" creationId="{00000000-0000-0000-0000-000000000000}"/>
          </ac:picMkLst>
        </pc:picChg>
      </pc:sldChg>
      <pc:sldChg chg="modSp mod">
        <pc:chgData name="Eric Bowman" userId="1c25aa542c0c88ea" providerId="LiveId" clId="{57F545DD-4945-4406-9708-353BD5722A86}" dt="2020-05-14T10:26:11.380" v="9" actId="1036"/>
        <pc:sldMkLst>
          <pc:docMk/>
          <pc:sldMk cId="4220617981" sldId="264"/>
        </pc:sldMkLst>
        <pc:picChg chg="mod">
          <ac:chgData name="Eric Bowman" userId="1c25aa542c0c88ea" providerId="LiveId" clId="{57F545DD-4945-4406-9708-353BD5722A86}" dt="2020-05-14T10:26:11.380" v="9" actId="1036"/>
          <ac:picMkLst>
            <pc:docMk/>
            <pc:sldMk cId="4220617981" sldId="264"/>
            <ac:picMk id="4" creationId="{00000000-0000-0000-0000-000000000000}"/>
          </ac:picMkLst>
        </pc:picChg>
      </pc:sldChg>
      <pc:sldChg chg="modSp">
        <pc:chgData name="Eric Bowman" userId="1c25aa542c0c88ea" providerId="LiveId" clId="{57F545DD-4945-4406-9708-353BD5722A86}" dt="2020-05-14T10:26:20.758" v="10" actId="14826"/>
        <pc:sldMkLst>
          <pc:docMk/>
          <pc:sldMk cId="3270337736" sldId="265"/>
        </pc:sldMkLst>
        <pc:picChg chg="mod">
          <ac:chgData name="Eric Bowman" userId="1c25aa542c0c88ea" providerId="LiveId" clId="{57F545DD-4945-4406-9708-353BD5722A86}" dt="2020-05-14T10:26:20.758" v="10" actId="14826"/>
          <ac:picMkLst>
            <pc:docMk/>
            <pc:sldMk cId="3270337736" sldId="265"/>
            <ac:picMk id="4" creationId="{00000000-0000-0000-0000-000000000000}"/>
          </ac:picMkLst>
        </pc:picChg>
      </pc:sldChg>
      <pc:sldChg chg="modSp">
        <pc:chgData name="Eric Bowman" userId="1c25aa542c0c88ea" providerId="LiveId" clId="{57F545DD-4945-4406-9708-353BD5722A86}" dt="2020-05-14T10:26:33.766" v="11" actId="14826"/>
        <pc:sldMkLst>
          <pc:docMk/>
          <pc:sldMk cId="318668323" sldId="266"/>
        </pc:sldMkLst>
        <pc:picChg chg="mod">
          <ac:chgData name="Eric Bowman" userId="1c25aa542c0c88ea" providerId="LiveId" clId="{57F545DD-4945-4406-9708-353BD5722A86}" dt="2020-05-14T10:26:33.766" v="11" actId="14826"/>
          <ac:picMkLst>
            <pc:docMk/>
            <pc:sldMk cId="318668323" sldId="266"/>
            <ac:picMk id="4" creationId="{00000000-0000-0000-0000-000000000000}"/>
          </ac:picMkLst>
        </pc:picChg>
      </pc:sldChg>
      <pc:sldChg chg="modSp">
        <pc:chgData name="Eric Bowman" userId="1c25aa542c0c88ea" providerId="LiveId" clId="{57F545DD-4945-4406-9708-353BD5722A86}" dt="2020-05-14T10:26:56.122" v="12" actId="14826"/>
        <pc:sldMkLst>
          <pc:docMk/>
          <pc:sldMk cId="3509552167" sldId="267"/>
        </pc:sldMkLst>
        <pc:picChg chg="mod">
          <ac:chgData name="Eric Bowman" userId="1c25aa542c0c88ea" providerId="LiveId" clId="{57F545DD-4945-4406-9708-353BD5722A86}" dt="2020-05-14T10:26:56.122" v="12" actId="14826"/>
          <ac:picMkLst>
            <pc:docMk/>
            <pc:sldMk cId="3509552167" sldId="267"/>
            <ac:picMk id="4" creationId="{00000000-0000-0000-0000-000000000000}"/>
          </ac:picMkLst>
        </pc:picChg>
      </pc:sldChg>
      <pc:sldChg chg="modSp">
        <pc:chgData name="Eric Bowman" userId="1c25aa542c0c88ea" providerId="LiveId" clId="{57F545DD-4945-4406-9708-353BD5722A86}" dt="2020-05-14T10:27:13.068" v="13" actId="14826"/>
        <pc:sldMkLst>
          <pc:docMk/>
          <pc:sldMk cId="1511389" sldId="268"/>
        </pc:sldMkLst>
        <pc:picChg chg="mod">
          <ac:chgData name="Eric Bowman" userId="1c25aa542c0c88ea" providerId="LiveId" clId="{57F545DD-4945-4406-9708-353BD5722A86}" dt="2020-05-14T10:27:13.068" v="13" actId="14826"/>
          <ac:picMkLst>
            <pc:docMk/>
            <pc:sldMk cId="1511389" sldId="268"/>
            <ac:picMk id="5" creationId="{00000000-0000-0000-0000-000000000000}"/>
          </ac:picMkLst>
        </pc:picChg>
      </pc:sldChg>
      <pc:sldChg chg="modSp">
        <pc:chgData name="Eric Bowman" userId="1c25aa542c0c88ea" providerId="LiveId" clId="{57F545DD-4945-4406-9708-353BD5722A86}" dt="2020-05-14T10:27:22.482" v="14" actId="14826"/>
        <pc:sldMkLst>
          <pc:docMk/>
          <pc:sldMk cId="2088623406" sldId="269"/>
        </pc:sldMkLst>
        <pc:picChg chg="mod">
          <ac:chgData name="Eric Bowman" userId="1c25aa542c0c88ea" providerId="LiveId" clId="{57F545DD-4945-4406-9708-353BD5722A86}" dt="2020-05-14T10:27:22.482" v="14" actId="14826"/>
          <ac:picMkLst>
            <pc:docMk/>
            <pc:sldMk cId="2088623406" sldId="269"/>
            <ac:picMk id="4" creationId="{00000000-0000-0000-0000-000000000000}"/>
          </ac:picMkLst>
        </pc:picChg>
      </pc:sldChg>
      <pc:sldChg chg="modSp">
        <pc:chgData name="Eric Bowman" userId="1c25aa542c0c88ea" providerId="LiveId" clId="{57F545DD-4945-4406-9708-353BD5722A86}" dt="2020-05-14T10:27:34.758" v="15" actId="14826"/>
        <pc:sldMkLst>
          <pc:docMk/>
          <pc:sldMk cId="1845838921" sldId="270"/>
        </pc:sldMkLst>
        <pc:picChg chg="mod">
          <ac:chgData name="Eric Bowman" userId="1c25aa542c0c88ea" providerId="LiveId" clId="{57F545DD-4945-4406-9708-353BD5722A86}" dt="2020-05-14T10:27:34.758" v="15" actId="14826"/>
          <ac:picMkLst>
            <pc:docMk/>
            <pc:sldMk cId="1845838921" sldId="270"/>
            <ac:picMk id="4" creationId="{00000000-0000-0000-0000-000000000000}"/>
          </ac:picMkLst>
        </pc:picChg>
      </pc:sldChg>
      <pc:sldChg chg="modSp">
        <pc:chgData name="Eric Bowman" userId="1c25aa542c0c88ea" providerId="LiveId" clId="{57F545DD-4945-4406-9708-353BD5722A86}" dt="2020-05-14T10:27:44.752" v="16" actId="14826"/>
        <pc:sldMkLst>
          <pc:docMk/>
          <pc:sldMk cId="3496117737" sldId="271"/>
        </pc:sldMkLst>
        <pc:picChg chg="mod">
          <ac:chgData name="Eric Bowman" userId="1c25aa542c0c88ea" providerId="LiveId" clId="{57F545DD-4945-4406-9708-353BD5722A86}" dt="2020-05-14T10:27:44.752" v="16" actId="14826"/>
          <ac:picMkLst>
            <pc:docMk/>
            <pc:sldMk cId="3496117737" sldId="271"/>
            <ac:picMk id="4" creationId="{00000000-0000-0000-0000-000000000000}"/>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2/26/2021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2/26/2021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2/26/2021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2/26/2021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2/26/2021</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2/26/2021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2/26/2021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2/26/2021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2/26/2021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2/26/2021</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2/26/2021</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2/26/2021</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Stations of the cross</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829308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955" y="136478"/>
            <a:ext cx="11546006" cy="900752"/>
          </a:xfrm>
        </p:spPr>
        <p:txBody>
          <a:bodyPr/>
          <a:lstStyle/>
          <a:p>
            <a:r>
              <a:rPr lang="en-US" dirty="0"/>
              <a:t>Eighth station: </a:t>
            </a:r>
            <a:r>
              <a:rPr lang="en-US" dirty="0" err="1"/>
              <a:t>jesus</a:t>
            </a:r>
            <a:r>
              <a:rPr lang="en-US" dirty="0"/>
              <a:t> speaks to the women</a:t>
            </a:r>
          </a:p>
        </p:txBody>
      </p:sp>
      <p:pic>
        <p:nvPicPr>
          <p:cNvPr id="4" name="Content Placeholder 3"/>
          <p:cNvPicPr>
            <a:picLocks noGrp="1" noChangeAspect="1"/>
          </p:cNvPicPr>
          <p:nvPr>
            <p:ph idx="1"/>
          </p:nvPr>
        </p:nvPicPr>
        <p:blipFill>
          <a:blip r:embed="rId2"/>
          <a:srcRect/>
          <a:stretch/>
        </p:blipFill>
        <p:spPr>
          <a:xfrm>
            <a:off x="368041" y="1226785"/>
            <a:ext cx="4163464" cy="5550817"/>
          </a:xfrm>
        </p:spPr>
      </p:pic>
      <p:sp>
        <p:nvSpPr>
          <p:cNvPr id="5" name="Rectangle 4"/>
          <p:cNvSpPr/>
          <p:nvPr/>
        </p:nvSpPr>
        <p:spPr>
          <a:xfrm>
            <a:off x="4626592" y="1226785"/>
            <a:ext cx="7328848" cy="5355312"/>
          </a:xfrm>
          <a:prstGeom prst="rect">
            <a:avLst/>
          </a:prstGeom>
        </p:spPr>
        <p:txBody>
          <a:bodyPr wrap="square">
            <a:spAutoFit/>
          </a:bodyPr>
          <a:lstStyle/>
          <a:p>
            <a:pPr algn="ctr"/>
            <a:r>
              <a:rPr lang="en-US" dirty="0">
                <a:solidFill>
                  <a:srgbClr val="3A3A3A"/>
                </a:solidFill>
                <a:latin typeface="Georgia" panose="02040502050405020303" pitchFamily="18" charset="0"/>
                <a:ea typeface="Times New Roman" panose="02020603050405020304" pitchFamily="18" charset="0"/>
              </a:rPr>
              <a:t>V: We adore You, O Christ, and we praise You. (Genuflect)</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R: Because, by Your holy cross, You have redeemed the world. (Rise)</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V: Consider how the women wept with compassion seeing Jesus so distressed and dripping with blood as he walked along. Jesus said to them, “Weep not so much for me, but rather for Your children.” (Kneel)</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R: My Jesus, laden with sorrows, / I weep for the sins which I have committed against You / because of the punishment I deserve for them; / and, still more, because of the displeasure they have caused You / who have loved me with an infinite love. / It is Your love, more than the fear of hell, / which makes me weep for my sins. / My Jesus, I love You more than myself; / I am sorry that I have offended You. / Never allow me to offend You again. / Grant that I may love You always; and then do with me as You will.</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(Our Father, Hail Mary, Glory be.)</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O sweet Mother! Fount of Love,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Touch my spirit from above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Make my heart with yours accord.</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70337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29" y="109182"/>
            <a:ext cx="11791667" cy="1255594"/>
          </a:xfrm>
        </p:spPr>
        <p:txBody>
          <a:bodyPr/>
          <a:lstStyle/>
          <a:p>
            <a:r>
              <a:rPr lang="en-US" dirty="0"/>
              <a:t>Ninth station: Jesus fall final time</a:t>
            </a:r>
          </a:p>
        </p:txBody>
      </p:sp>
      <p:pic>
        <p:nvPicPr>
          <p:cNvPr id="4" name="Content Placeholder 3"/>
          <p:cNvPicPr>
            <a:picLocks noGrp="1" noChangeAspect="1"/>
          </p:cNvPicPr>
          <p:nvPr>
            <p:ph idx="1"/>
          </p:nvPr>
        </p:nvPicPr>
        <p:blipFill>
          <a:blip r:embed="rId2"/>
          <a:srcRect/>
          <a:stretch/>
        </p:blipFill>
        <p:spPr>
          <a:xfrm>
            <a:off x="372687" y="1214310"/>
            <a:ext cx="4086642" cy="5448394"/>
          </a:xfrm>
        </p:spPr>
      </p:pic>
      <p:sp>
        <p:nvSpPr>
          <p:cNvPr id="5" name="Rectangle 4"/>
          <p:cNvSpPr/>
          <p:nvPr/>
        </p:nvSpPr>
        <p:spPr>
          <a:xfrm>
            <a:off x="4612942" y="1214310"/>
            <a:ext cx="7301554" cy="5130507"/>
          </a:xfrm>
          <a:prstGeom prst="rect">
            <a:avLst/>
          </a:prstGeom>
        </p:spPr>
        <p:txBody>
          <a:bodyPr wrap="square">
            <a:spAutoFit/>
          </a:bodyPr>
          <a:lstStyle/>
          <a:p>
            <a:pPr algn="ctr">
              <a:lnSpc>
                <a:spcPct val="107000"/>
              </a:lnSpc>
            </a:pPr>
            <a:r>
              <a:rPr lang="en-US" dirty="0">
                <a:solidFill>
                  <a:srgbClr val="3A3A3A"/>
                </a:solidFill>
                <a:latin typeface="Georgia" panose="02040502050405020303" pitchFamily="18" charset="0"/>
                <a:ea typeface="Times New Roman" panose="02020603050405020304" pitchFamily="18" charset="0"/>
                <a:cs typeface="Times New Roman" panose="02020603050405020304" pitchFamily="18" charset="0"/>
              </a:rPr>
              <a:t>V: We adore You, O Christ, and we praise You. (Genuflect)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dirty="0">
                <a:solidFill>
                  <a:srgbClr val="3A3A3A"/>
                </a:solidFill>
                <a:latin typeface="Georgia" panose="02040502050405020303" pitchFamily="18" charset="0"/>
                <a:ea typeface="Times New Roman" panose="02020603050405020304" pitchFamily="18" charset="0"/>
                <a:cs typeface="Times New Roman" panose="02020603050405020304" pitchFamily="18" charset="0"/>
              </a:rPr>
              <a:t>R: Because, by Your holy cross, You have redeemed the world. (Rise)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dirty="0">
                <a:solidFill>
                  <a:srgbClr val="3A3A3A"/>
                </a:solidFill>
                <a:latin typeface="Georgia" panose="02040502050405020303" pitchFamily="18" charset="0"/>
                <a:ea typeface="Times New Roman" panose="02020603050405020304" pitchFamily="18" charset="0"/>
                <a:cs typeface="Times New Roman" panose="02020603050405020304" pitchFamily="18" charset="0"/>
              </a:rPr>
              <a:t>V: Consider how Jesus Christ fell for the third time. He was extremely weak and the cruelty of His executioners was excessive; they tried to hasten His steps though He hardly had strength to move. (Kneel)</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dirty="0">
                <a:solidFill>
                  <a:srgbClr val="3A3A3A"/>
                </a:solidFill>
                <a:latin typeface="Georgia" panose="02040502050405020303" pitchFamily="18"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dirty="0">
                <a:solidFill>
                  <a:srgbClr val="3A3A3A"/>
                </a:solidFill>
                <a:latin typeface="Georgia" panose="02040502050405020303" pitchFamily="18" charset="0"/>
                <a:ea typeface="Times New Roman" panose="02020603050405020304" pitchFamily="18" charset="0"/>
                <a:cs typeface="Times New Roman" panose="02020603050405020304" pitchFamily="18" charset="0"/>
              </a:rPr>
              <a:t>R: My outraged Jesus, / by the weakness You suffered in going to Calvary, / give me enough strength to overcome all human respect / and all my evil passions which have led me to despise Your friendship. / I love You, Jesus my Love, with all my heart; / I am sorry for ever having offended You. / Never permit me to offend You again. / Grant that I may love You always; and then do with me as You will.</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dirty="0">
                <a:solidFill>
                  <a:srgbClr val="3A3A3A"/>
                </a:solidFill>
                <a:latin typeface="Georgia" panose="02040502050405020303" pitchFamily="18" charset="0"/>
                <a:ea typeface="Times New Roman" panose="02020603050405020304" pitchFamily="18" charset="0"/>
                <a:cs typeface="Times New Roman" panose="02020603050405020304" pitchFamily="18" charset="0"/>
              </a:rPr>
              <a:t>(Our Father, Hail Mary, Glory be.)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dirty="0">
                <a:solidFill>
                  <a:srgbClr val="3A3A3A"/>
                </a:solidFill>
                <a:latin typeface="Georgia" panose="02040502050405020303" pitchFamily="18"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i="1" dirty="0">
                <a:solidFill>
                  <a:srgbClr val="3A3A3A"/>
                </a:solidFill>
                <a:latin typeface="Georgia" panose="02040502050405020303" pitchFamily="18" charset="0"/>
                <a:ea typeface="Times New Roman" panose="02020603050405020304" pitchFamily="18" charset="0"/>
                <a:cs typeface="Times New Roman" panose="02020603050405020304" pitchFamily="18" charset="0"/>
              </a:rPr>
              <a:t>Make me feel as You have felt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i="1" dirty="0">
                <a:solidFill>
                  <a:srgbClr val="3A3A3A"/>
                </a:solidFill>
                <a:latin typeface="Georgia" panose="02040502050405020303" pitchFamily="18" charset="0"/>
                <a:ea typeface="Times New Roman" panose="02020603050405020304" pitchFamily="18" charset="0"/>
                <a:cs typeface="Times New Roman" panose="02020603050405020304" pitchFamily="18" charset="0"/>
              </a:rPr>
              <a:t>Make my soul to glow and melt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i="1" dirty="0">
                <a:solidFill>
                  <a:srgbClr val="3A3A3A"/>
                </a:solidFill>
                <a:latin typeface="Georgia" panose="02040502050405020303" pitchFamily="18" charset="0"/>
                <a:ea typeface="Times New Roman" panose="02020603050405020304" pitchFamily="18" charset="0"/>
                <a:cs typeface="Times New Roman" panose="02020603050405020304" pitchFamily="18" charset="0"/>
              </a:rPr>
              <a:t>With the love of Christ, my Lord.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668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251" y="0"/>
            <a:ext cx="11791665" cy="1542197"/>
          </a:xfrm>
        </p:spPr>
        <p:txBody>
          <a:bodyPr>
            <a:normAutofit fontScale="90000"/>
          </a:bodyPr>
          <a:lstStyle/>
          <a:p>
            <a:r>
              <a:rPr lang="en-US" dirty="0"/>
              <a:t>Tenth station: Jesus is stripped of his garments</a:t>
            </a:r>
          </a:p>
        </p:txBody>
      </p:sp>
      <p:pic>
        <p:nvPicPr>
          <p:cNvPr id="4" name="Content Placeholder 3"/>
          <p:cNvPicPr>
            <a:picLocks noGrp="1" noChangeAspect="1"/>
          </p:cNvPicPr>
          <p:nvPr>
            <p:ph idx="1"/>
          </p:nvPr>
        </p:nvPicPr>
        <p:blipFill>
          <a:blip r:embed="rId2"/>
          <a:srcRect/>
          <a:stretch/>
        </p:blipFill>
        <p:spPr>
          <a:xfrm>
            <a:off x="462492" y="1179255"/>
            <a:ext cx="4288459" cy="5720048"/>
          </a:xfrm>
        </p:spPr>
      </p:pic>
      <p:sp>
        <p:nvSpPr>
          <p:cNvPr id="5" name="Rectangle 4"/>
          <p:cNvSpPr/>
          <p:nvPr/>
        </p:nvSpPr>
        <p:spPr>
          <a:xfrm>
            <a:off x="4913192" y="1179255"/>
            <a:ext cx="7001304" cy="5632311"/>
          </a:xfrm>
          <a:prstGeom prst="rect">
            <a:avLst/>
          </a:prstGeom>
        </p:spPr>
        <p:txBody>
          <a:bodyPr wrap="square">
            <a:spAutoFit/>
          </a:bodyPr>
          <a:lstStyle/>
          <a:p>
            <a:pPr algn="ctr"/>
            <a:r>
              <a:rPr lang="en-US" dirty="0">
                <a:solidFill>
                  <a:srgbClr val="3A3A3A"/>
                </a:solidFill>
                <a:latin typeface="Georgia" panose="02040502050405020303" pitchFamily="18" charset="0"/>
                <a:ea typeface="Times New Roman" panose="02020603050405020304" pitchFamily="18" charset="0"/>
              </a:rPr>
              <a:t>V: We adore You, O Christ, and we praise You. (Genuflect)</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R: Because, by Your holy cross, You have redeemed the world. (Rise)</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V: Consider how Jesus was violently stripped of His clothes by His executioners. The inner garments adhered to his lacerated flesh and the soldiers tore them off so roughly that the skin came with them. Have pity for your Savior so cruelly treated and tell Him: (Kneel)</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R: My innocent Jesus, / by the torment You suffered in being stripped of Your garments, / help me to strip myself of all attachment for the things of earth / that I may place all my love in You who are so worthy of my love. / I love You, O Jesus, with all my heart; / I am sorry for ever having offended You. / Never let me offend You again. / Grant that I may love You always; and then do with me as You will.</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(Our Father, Hail Mary, Glory be.)</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Holy Mother, pierce me through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In my heart each wound renew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Of my Savior crucified.</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09552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068" y="122831"/>
            <a:ext cx="11832609" cy="1241945"/>
          </a:xfrm>
        </p:spPr>
        <p:txBody>
          <a:bodyPr/>
          <a:lstStyle/>
          <a:p>
            <a:r>
              <a:rPr lang="en-US" dirty="0"/>
              <a:t>Eleventh station: Jesus is nailed to cross</a:t>
            </a:r>
          </a:p>
        </p:txBody>
      </p:sp>
      <p:pic>
        <p:nvPicPr>
          <p:cNvPr id="5" name="Content Placeholder 4"/>
          <p:cNvPicPr>
            <a:picLocks noGrp="1" noChangeAspect="1"/>
          </p:cNvPicPr>
          <p:nvPr>
            <p:ph idx="1"/>
          </p:nvPr>
        </p:nvPicPr>
        <p:blipFill>
          <a:blip r:embed="rId2"/>
          <a:srcRect/>
          <a:stretch/>
        </p:blipFill>
        <p:spPr>
          <a:xfrm>
            <a:off x="351176" y="1111217"/>
            <a:ext cx="4265432" cy="5686203"/>
          </a:xfrm>
        </p:spPr>
      </p:pic>
      <p:sp>
        <p:nvSpPr>
          <p:cNvPr id="6" name="Rectangle 5"/>
          <p:cNvSpPr/>
          <p:nvPr/>
        </p:nvSpPr>
        <p:spPr>
          <a:xfrm>
            <a:off x="4776716" y="1111217"/>
            <a:ext cx="6974006" cy="5130507"/>
          </a:xfrm>
          <a:prstGeom prst="rect">
            <a:avLst/>
          </a:prstGeom>
        </p:spPr>
        <p:txBody>
          <a:bodyPr wrap="square">
            <a:spAutoFit/>
          </a:bodyPr>
          <a:lstStyle/>
          <a:p>
            <a:pPr algn="ctr">
              <a:lnSpc>
                <a:spcPct val="107000"/>
              </a:lnSpc>
            </a:pPr>
            <a:r>
              <a:rPr lang="en-US" dirty="0">
                <a:solidFill>
                  <a:srgbClr val="3A3A3A"/>
                </a:solidFill>
                <a:latin typeface="Georgia" panose="02040502050405020303" pitchFamily="18" charset="0"/>
                <a:ea typeface="Times New Roman" panose="02020603050405020304" pitchFamily="18" charset="0"/>
                <a:cs typeface="Times New Roman" panose="02020603050405020304" pitchFamily="18" charset="0"/>
              </a:rPr>
              <a:t>V: We adore You, O Christ, and we praise You. (Genuflect)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dirty="0">
                <a:solidFill>
                  <a:srgbClr val="3A3A3A"/>
                </a:solidFill>
                <a:latin typeface="Georgia" panose="02040502050405020303" pitchFamily="18" charset="0"/>
                <a:ea typeface="Times New Roman" panose="02020603050405020304" pitchFamily="18" charset="0"/>
                <a:cs typeface="Times New Roman" panose="02020603050405020304" pitchFamily="18" charset="0"/>
              </a:rPr>
              <a:t>R: Because, by Your holy cross, You have redeemed the world. (Rise)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dirty="0">
                <a:solidFill>
                  <a:srgbClr val="3A3A3A"/>
                </a:solidFill>
                <a:latin typeface="Georgia" panose="02040502050405020303" pitchFamily="18" charset="0"/>
                <a:ea typeface="Times New Roman" panose="02020603050405020304" pitchFamily="18" charset="0"/>
                <a:cs typeface="Times New Roman" panose="02020603050405020304" pitchFamily="18" charset="0"/>
              </a:rPr>
              <a:t>V: Consider Jesus, thrown down upon the cross, He stretched out His arms and offered to His eternal Father the sacrifice of His life for our salvation. They nailed His hands and feet, and then, raising the cross, left Him to die in anguish. (Kneel)</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dirty="0">
                <a:solidFill>
                  <a:srgbClr val="3A3A3A"/>
                </a:solidFill>
                <a:latin typeface="Georgia" panose="02040502050405020303" pitchFamily="18" charset="0"/>
                <a:ea typeface="Times New Roman" panose="02020603050405020304" pitchFamily="18" charset="0"/>
                <a:cs typeface="Times New Roman" panose="02020603050405020304" pitchFamily="18" charset="0"/>
              </a:rPr>
              <a:t>R: My despised Jesus, / nail my heart to the cross / that it may always remain there to love You and never leave You again. / I love You more than myself; / I am sorry for ever having offended You. / Never permit me to offend You again. / Grant that I may love You always; and then do with me as You will.</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dirty="0">
                <a:solidFill>
                  <a:srgbClr val="3A3A3A"/>
                </a:solidFill>
                <a:latin typeface="Georgia" panose="02040502050405020303" pitchFamily="18" charset="0"/>
                <a:ea typeface="Times New Roman" panose="02020603050405020304" pitchFamily="18" charset="0"/>
                <a:cs typeface="Times New Roman" panose="02020603050405020304" pitchFamily="18" charset="0"/>
              </a:rPr>
              <a:t>(Our Father, Hail Mary, Glory be.)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dirty="0">
                <a:solidFill>
                  <a:srgbClr val="3A3A3A"/>
                </a:solidFill>
                <a:latin typeface="Georgia" panose="02040502050405020303" pitchFamily="18"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i="1" dirty="0">
                <a:solidFill>
                  <a:srgbClr val="3A3A3A"/>
                </a:solidFill>
                <a:latin typeface="Georgia" panose="02040502050405020303" pitchFamily="18" charset="0"/>
                <a:ea typeface="Times New Roman" panose="02020603050405020304" pitchFamily="18" charset="0"/>
                <a:cs typeface="Times New Roman" panose="02020603050405020304" pitchFamily="18" charset="0"/>
              </a:rPr>
              <a:t>Let me share with you His pain,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i="1" dirty="0">
                <a:solidFill>
                  <a:srgbClr val="3A3A3A"/>
                </a:solidFill>
                <a:latin typeface="Georgia" panose="02040502050405020303" pitchFamily="18" charset="0"/>
                <a:ea typeface="Times New Roman" panose="02020603050405020304" pitchFamily="18" charset="0"/>
                <a:cs typeface="Times New Roman" panose="02020603050405020304" pitchFamily="18" charset="0"/>
              </a:rPr>
              <a:t>Who for all our sins was slain,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i="1" dirty="0">
                <a:solidFill>
                  <a:srgbClr val="3A3A3A"/>
                </a:solidFill>
                <a:latin typeface="Georgia" panose="02040502050405020303" pitchFamily="18" charset="0"/>
                <a:ea typeface="Times New Roman" panose="02020603050405020304" pitchFamily="18" charset="0"/>
                <a:cs typeface="Times New Roman" panose="02020603050405020304" pitchFamily="18" charset="0"/>
              </a:rPr>
              <a:t>Who for me in torments died.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1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069" y="136478"/>
            <a:ext cx="11805313" cy="1405719"/>
          </a:xfrm>
        </p:spPr>
        <p:txBody>
          <a:bodyPr/>
          <a:lstStyle/>
          <a:p>
            <a:r>
              <a:rPr lang="en-US" dirty="0"/>
              <a:t>Twelfth station: Jesus Dies upon cross</a:t>
            </a:r>
          </a:p>
        </p:txBody>
      </p:sp>
      <p:pic>
        <p:nvPicPr>
          <p:cNvPr id="4" name="Content Placeholder 3"/>
          <p:cNvPicPr>
            <a:picLocks noGrp="1" noChangeAspect="1"/>
          </p:cNvPicPr>
          <p:nvPr>
            <p:ph idx="1"/>
          </p:nvPr>
        </p:nvPicPr>
        <p:blipFill>
          <a:blip r:embed="rId2"/>
          <a:srcRect/>
          <a:stretch/>
        </p:blipFill>
        <p:spPr>
          <a:xfrm>
            <a:off x="518005" y="1329689"/>
            <a:ext cx="4104065" cy="5472561"/>
          </a:xfrm>
        </p:spPr>
      </p:pic>
      <p:sp>
        <p:nvSpPr>
          <p:cNvPr id="5" name="Rectangle 4"/>
          <p:cNvSpPr/>
          <p:nvPr/>
        </p:nvSpPr>
        <p:spPr>
          <a:xfrm>
            <a:off x="4776716" y="1329688"/>
            <a:ext cx="6974006" cy="5324535"/>
          </a:xfrm>
          <a:prstGeom prst="rect">
            <a:avLst/>
          </a:prstGeom>
        </p:spPr>
        <p:txBody>
          <a:bodyPr wrap="square">
            <a:spAutoFit/>
          </a:bodyPr>
          <a:lstStyle/>
          <a:p>
            <a:pPr algn="ctr"/>
            <a:r>
              <a:rPr lang="en-US" dirty="0">
                <a:solidFill>
                  <a:srgbClr val="3A3A3A"/>
                </a:solidFill>
                <a:latin typeface="Georgia" panose="02040502050405020303" pitchFamily="18" charset="0"/>
                <a:ea typeface="Times New Roman" panose="02020603050405020304" pitchFamily="18" charset="0"/>
              </a:rPr>
              <a:t>V: We adore You, O Christ, and we praise You. (Genuflect)</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R: Because, by Your holy cross, You have redeemed the world. (Rise)</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V: Consider how Your Jesus, after three hours of agony on the cross, is finally overwhelmed with suffering and, abandoning Himself to the weight of His body, bows His head and dies. (Kneel)</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R: My dying Jesus, / I devoutly kiss the cross on which You would die for love of me. / I deserve, because of my sins, to die a terrible death; / but Your death is my hope. / By the merits of Your death, / give me the grace to die embracing Your feet and burning with love of You. / I yield my soul into Your hands. / I love You with my whole heart. / I am sorry that I have offended You. / Never let me offend You again. / Grant that I may love You always; and then do with me as You will.</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(Our Father, Hail Mary, Glory be.)</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Let me mingle tears with thee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Mourning Him who mourned for me, </a:t>
            </a:r>
            <a:endParaRPr lang="en-US" dirty="0">
              <a:latin typeface="Times New Roman" panose="02020603050405020304" pitchFamily="18" charset="0"/>
              <a:ea typeface="Times New Roman" panose="02020603050405020304" pitchFamily="18" charset="0"/>
            </a:endParaRPr>
          </a:p>
          <a:p>
            <a:r>
              <a:rPr lang="en-US" sz="1600" i="1" dirty="0">
                <a:solidFill>
                  <a:srgbClr val="3A3A3A"/>
                </a:solidFill>
                <a:latin typeface="Georgia" panose="02040502050405020303" pitchFamily="18" charset="0"/>
                <a:ea typeface="Calibri" panose="020F0502020204030204" pitchFamily="34" charset="0"/>
                <a:cs typeface="Times New Roman" panose="02020603050405020304" pitchFamily="18" charset="0"/>
              </a:rPr>
              <a:t>				All the days that I may live</a:t>
            </a:r>
            <a:endParaRPr lang="en-US" dirty="0"/>
          </a:p>
        </p:txBody>
      </p:sp>
    </p:spTree>
    <p:extLst>
      <p:ext uri="{BB962C8B-B14F-4D97-AF65-F5344CB8AC3E}">
        <p14:creationId xmlns:p14="http://schemas.microsoft.com/office/powerpoint/2010/main" val="2088623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307" y="163773"/>
            <a:ext cx="11805314" cy="1228299"/>
          </a:xfrm>
        </p:spPr>
        <p:txBody>
          <a:bodyPr>
            <a:normAutofit/>
          </a:bodyPr>
          <a:lstStyle/>
          <a:p>
            <a:r>
              <a:rPr lang="en-US" dirty="0"/>
              <a:t>Thirteenth station: </a:t>
            </a:r>
            <a:r>
              <a:rPr lang="en-US" dirty="0" err="1"/>
              <a:t>jesus</a:t>
            </a:r>
            <a:r>
              <a:rPr lang="en-US" dirty="0"/>
              <a:t> is taken down</a:t>
            </a:r>
          </a:p>
        </p:txBody>
      </p:sp>
      <p:pic>
        <p:nvPicPr>
          <p:cNvPr id="4" name="Content Placeholder 3"/>
          <p:cNvPicPr>
            <a:picLocks noGrp="1" noChangeAspect="1"/>
          </p:cNvPicPr>
          <p:nvPr>
            <p:ph idx="1"/>
          </p:nvPr>
        </p:nvPicPr>
        <p:blipFill>
          <a:blip r:embed="rId2"/>
          <a:srcRect/>
          <a:stretch/>
        </p:blipFill>
        <p:spPr>
          <a:xfrm>
            <a:off x="360438" y="1166295"/>
            <a:ext cx="4137728" cy="5516971"/>
          </a:xfrm>
        </p:spPr>
      </p:pic>
      <p:sp>
        <p:nvSpPr>
          <p:cNvPr id="5" name="Rectangle 4"/>
          <p:cNvSpPr/>
          <p:nvPr/>
        </p:nvSpPr>
        <p:spPr>
          <a:xfrm>
            <a:off x="4599296" y="1166295"/>
            <a:ext cx="7001301" cy="5632311"/>
          </a:xfrm>
          <a:prstGeom prst="rect">
            <a:avLst/>
          </a:prstGeom>
        </p:spPr>
        <p:txBody>
          <a:bodyPr wrap="square">
            <a:spAutoFit/>
          </a:bodyPr>
          <a:lstStyle/>
          <a:p>
            <a:pPr algn="ctr"/>
            <a:r>
              <a:rPr lang="en-US" dirty="0">
                <a:solidFill>
                  <a:srgbClr val="3A3A3A"/>
                </a:solidFill>
                <a:latin typeface="Georgia" panose="02040502050405020303" pitchFamily="18" charset="0"/>
                <a:ea typeface="Times New Roman" panose="02020603050405020304" pitchFamily="18" charset="0"/>
              </a:rPr>
              <a:t>V: We adore You, O Christ, and we praise You. (Genuflect)</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R: Because, by Your holy cross, You have redeemed the world. (Rise)</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V: Consider how, after Our Lord had died, He was taken down from the cross by two of His disciples, Joseph and Nicodemus, and placed in the arms of His afflicted Mother. She received Him with unutterable tenderness and pressed Him close to her bosom. (Kneel)</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R: O Mother of Sorrows, / for the love of Your Son, / accept me as Your servant and pray to Him for me, / And You, my Redeemer, since you have died for me, / allow me to love You, / for I desire only You and nothing more. / I love You, Jesus my Love, / and I am sorry that I have offended You. / Never let me offend You again. / Grant that I may love You always; and then do with me as You will.</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(Our Father, Hail Mary, Glory be.)</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By the cross with you to stay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There with you to weep and pray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Is all I ask of you to give.</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45838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069" y="177422"/>
            <a:ext cx="11832609" cy="1160060"/>
          </a:xfrm>
        </p:spPr>
        <p:txBody>
          <a:bodyPr/>
          <a:lstStyle/>
          <a:p>
            <a:r>
              <a:rPr lang="en-US" dirty="0"/>
              <a:t>Fourteenth station: </a:t>
            </a:r>
            <a:r>
              <a:rPr lang="en-US" dirty="0" err="1"/>
              <a:t>jesus</a:t>
            </a:r>
            <a:r>
              <a:rPr lang="en-US" dirty="0"/>
              <a:t> is placed in tomb</a:t>
            </a:r>
          </a:p>
        </p:txBody>
      </p:sp>
      <p:pic>
        <p:nvPicPr>
          <p:cNvPr id="4" name="Content Placeholder 3"/>
          <p:cNvPicPr>
            <a:picLocks noGrp="1" noChangeAspect="1"/>
          </p:cNvPicPr>
          <p:nvPr>
            <p:ph idx="1"/>
          </p:nvPr>
        </p:nvPicPr>
        <p:blipFill>
          <a:blip r:embed="rId2"/>
          <a:srcRect/>
          <a:stretch/>
        </p:blipFill>
        <p:spPr>
          <a:xfrm>
            <a:off x="351060" y="1165524"/>
            <a:ext cx="4238369" cy="5652356"/>
          </a:xfrm>
        </p:spPr>
      </p:pic>
      <p:sp>
        <p:nvSpPr>
          <p:cNvPr id="5" name="Rectangle 4"/>
          <p:cNvSpPr/>
          <p:nvPr/>
        </p:nvSpPr>
        <p:spPr>
          <a:xfrm>
            <a:off x="4885899" y="1165524"/>
            <a:ext cx="6714698" cy="5355312"/>
          </a:xfrm>
          <a:prstGeom prst="rect">
            <a:avLst/>
          </a:prstGeom>
        </p:spPr>
        <p:txBody>
          <a:bodyPr wrap="square">
            <a:spAutoFit/>
          </a:bodyPr>
          <a:lstStyle/>
          <a:p>
            <a:pPr algn="ctr"/>
            <a:r>
              <a:rPr lang="en-US" dirty="0">
                <a:solidFill>
                  <a:srgbClr val="3A3A3A"/>
                </a:solidFill>
                <a:latin typeface="Georgia" panose="02040502050405020303" pitchFamily="18" charset="0"/>
                <a:ea typeface="Times New Roman" panose="02020603050405020304" pitchFamily="18" charset="0"/>
              </a:rPr>
              <a:t>V: We adore You, O Christ, and we praise You. (Genuflect)</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R: Because, by Your holy cross, You have redeemed the world. (Rise)</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V: Consider how the disciples carried the body of Jesus to its burial, while His holy Mother went with them and arranged it in the sepulcher with her own hands. They then closed the tomb and all departed. (Kneel)</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R: Oh, my buried Jesus, / I kiss the stone that closes You in. / But You gloriously did rise again on the third day. / I beg You by Your resurrection that I may be raised gloriously on the last day, / to be united with You in heaven, to praise You and love You forever. / I love You, Jesus, and I repent of ever having offended You. / Grant that I may love You always; and then do with me as You will.</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(Our Father, Hail Mary, Glory be.)</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Virgin of all virgins blest!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Listen to my fond request: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Let me share your grief divine.</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96117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069" y="0"/>
            <a:ext cx="10937179" cy="1269242"/>
          </a:xfrm>
        </p:spPr>
        <p:txBody>
          <a:bodyPr/>
          <a:lstStyle/>
          <a:p>
            <a:r>
              <a:rPr lang="en-US" b="1" dirty="0"/>
              <a:t>Prayer to Jesus Christ Crucified</a:t>
            </a:r>
            <a:endParaRPr lang="en-US" dirty="0"/>
          </a:p>
        </p:txBody>
      </p:sp>
      <p:sp>
        <p:nvSpPr>
          <p:cNvPr id="3" name="Content Placeholder 2"/>
          <p:cNvSpPr>
            <a:spLocks noGrp="1"/>
          </p:cNvSpPr>
          <p:nvPr>
            <p:ph idx="1"/>
          </p:nvPr>
        </p:nvSpPr>
        <p:spPr>
          <a:xfrm>
            <a:off x="627797" y="982639"/>
            <a:ext cx="10959152" cy="5336274"/>
          </a:xfrm>
        </p:spPr>
        <p:txBody>
          <a:bodyPr>
            <a:normAutofit fontScale="92500" lnSpcReduction="20000"/>
          </a:bodyPr>
          <a:lstStyle/>
          <a:p>
            <a:pPr algn="ctr"/>
            <a:r>
              <a:rPr lang="en-US" b="1" dirty="0">
                <a:latin typeface="Times New Roman" panose="02020603050405020304" pitchFamily="18" charset="0"/>
                <a:cs typeface="Times New Roman" panose="02020603050405020304" pitchFamily="18" charset="0"/>
              </a:rPr>
              <a:t>My good and dear Jesus, </a:t>
            </a:r>
          </a:p>
          <a:p>
            <a:pPr algn="ctr"/>
            <a:r>
              <a:rPr lang="en-US" b="1" dirty="0">
                <a:latin typeface="Times New Roman" panose="02020603050405020304" pitchFamily="18" charset="0"/>
                <a:cs typeface="Times New Roman" panose="02020603050405020304" pitchFamily="18" charset="0"/>
              </a:rPr>
              <a:t>I kneel before You, </a:t>
            </a:r>
          </a:p>
          <a:p>
            <a:pPr algn="ctr"/>
            <a:r>
              <a:rPr lang="en-US" b="1" dirty="0">
                <a:latin typeface="Times New Roman" panose="02020603050405020304" pitchFamily="18" charset="0"/>
                <a:cs typeface="Times New Roman" panose="02020603050405020304" pitchFamily="18" charset="0"/>
              </a:rPr>
              <a:t>asking You most earnestly </a:t>
            </a:r>
          </a:p>
          <a:p>
            <a:pPr algn="ctr"/>
            <a:r>
              <a:rPr lang="en-US" b="1" dirty="0">
                <a:latin typeface="Times New Roman" panose="02020603050405020304" pitchFamily="18" charset="0"/>
                <a:cs typeface="Times New Roman" panose="02020603050405020304" pitchFamily="18" charset="0"/>
              </a:rPr>
              <a:t>to engrave upon my heart </a:t>
            </a:r>
          </a:p>
          <a:p>
            <a:pPr algn="ctr"/>
            <a:r>
              <a:rPr lang="en-US" b="1" dirty="0">
                <a:latin typeface="Times New Roman" panose="02020603050405020304" pitchFamily="18" charset="0"/>
                <a:cs typeface="Times New Roman" panose="02020603050405020304" pitchFamily="18" charset="0"/>
              </a:rPr>
              <a:t>a deep and lively faith, hope, and charity, </a:t>
            </a:r>
          </a:p>
          <a:p>
            <a:pPr algn="ctr"/>
            <a:r>
              <a:rPr lang="en-US" b="1" dirty="0">
                <a:latin typeface="Times New Roman" panose="02020603050405020304" pitchFamily="18" charset="0"/>
                <a:cs typeface="Times New Roman" panose="02020603050405020304" pitchFamily="18" charset="0"/>
              </a:rPr>
              <a:t>with true repentance for my sins, </a:t>
            </a:r>
          </a:p>
          <a:p>
            <a:pPr algn="ctr"/>
            <a:r>
              <a:rPr lang="en-US" b="1" dirty="0">
                <a:latin typeface="Times New Roman" panose="02020603050405020304" pitchFamily="18" charset="0"/>
                <a:cs typeface="Times New Roman" panose="02020603050405020304" pitchFamily="18" charset="0"/>
              </a:rPr>
              <a:t>and a firm resolve to make amends. </a:t>
            </a:r>
          </a:p>
          <a:p>
            <a:pPr algn="ctr"/>
            <a:r>
              <a:rPr lang="en-US" b="1" dirty="0">
                <a:latin typeface="Times New Roman" panose="02020603050405020304" pitchFamily="18" charset="0"/>
                <a:cs typeface="Times New Roman" panose="02020603050405020304" pitchFamily="18" charset="0"/>
              </a:rPr>
              <a:t>As I reflect upon Your five wounds, </a:t>
            </a:r>
          </a:p>
          <a:p>
            <a:pPr algn="ctr"/>
            <a:r>
              <a:rPr lang="en-US" b="1" dirty="0">
                <a:latin typeface="Times New Roman" panose="02020603050405020304" pitchFamily="18" charset="0"/>
                <a:cs typeface="Times New Roman" panose="02020603050405020304" pitchFamily="18" charset="0"/>
              </a:rPr>
              <a:t>and dwell upon them </a:t>
            </a:r>
          </a:p>
          <a:p>
            <a:pPr algn="ctr"/>
            <a:r>
              <a:rPr lang="en-US" b="1" dirty="0">
                <a:latin typeface="Times New Roman" panose="02020603050405020304" pitchFamily="18" charset="0"/>
                <a:cs typeface="Times New Roman" panose="02020603050405020304" pitchFamily="18" charset="0"/>
              </a:rPr>
              <a:t>with deep compassion and grief, </a:t>
            </a:r>
          </a:p>
          <a:p>
            <a:pPr algn="ctr"/>
            <a:r>
              <a:rPr lang="en-US" b="1" dirty="0">
                <a:latin typeface="Times New Roman" panose="02020603050405020304" pitchFamily="18" charset="0"/>
                <a:cs typeface="Times New Roman" panose="02020603050405020304" pitchFamily="18" charset="0"/>
              </a:rPr>
              <a:t>I recall, good Jesus, </a:t>
            </a:r>
          </a:p>
          <a:p>
            <a:pPr algn="ctr"/>
            <a:r>
              <a:rPr lang="en-US" b="1" dirty="0">
                <a:latin typeface="Times New Roman" panose="02020603050405020304" pitchFamily="18" charset="0"/>
                <a:cs typeface="Times New Roman" panose="02020603050405020304" pitchFamily="18" charset="0"/>
              </a:rPr>
              <a:t>the words the Prophet David spoke </a:t>
            </a:r>
          </a:p>
          <a:p>
            <a:pPr algn="ctr"/>
            <a:r>
              <a:rPr lang="en-US" b="1" dirty="0">
                <a:latin typeface="Times New Roman" panose="02020603050405020304" pitchFamily="18" charset="0"/>
                <a:cs typeface="Times New Roman" panose="02020603050405020304" pitchFamily="18" charset="0"/>
              </a:rPr>
              <a:t>long ago concerning Yourself: </a:t>
            </a:r>
          </a:p>
          <a:p>
            <a:pPr algn="ctr"/>
            <a:r>
              <a:rPr lang="en-US" b="1" dirty="0">
                <a:latin typeface="Times New Roman" panose="02020603050405020304" pitchFamily="18" charset="0"/>
                <a:cs typeface="Times New Roman" panose="02020603050405020304" pitchFamily="18" charset="0"/>
              </a:rPr>
              <a:t>“They pierced My hands and My feet; </a:t>
            </a:r>
          </a:p>
          <a:p>
            <a:pPr algn="ctr"/>
            <a:r>
              <a:rPr lang="en-US" b="1" dirty="0">
                <a:latin typeface="Times New Roman" panose="02020603050405020304" pitchFamily="18" charset="0"/>
                <a:cs typeface="Times New Roman" panose="02020603050405020304" pitchFamily="18" charset="0"/>
              </a:rPr>
              <a:t>they have numbered all My bones</a:t>
            </a:r>
          </a:p>
        </p:txBody>
      </p:sp>
    </p:spTree>
    <p:extLst>
      <p:ext uri="{BB962C8B-B14F-4D97-AF65-F5344CB8AC3E}">
        <p14:creationId xmlns:p14="http://schemas.microsoft.com/office/powerpoint/2010/main" val="3627200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r>
              <a:rPr lang="en-US" dirty="0"/>
              <a:t>Opening Prayer:</a:t>
            </a:r>
          </a:p>
          <a:p>
            <a:r>
              <a:rPr lang="en-US" dirty="0"/>
              <a:t>ALL: My Lord, Jesus Christ, </a:t>
            </a:r>
          </a:p>
          <a:p>
            <a:r>
              <a:rPr lang="en-US" dirty="0"/>
              <a:t>You have made this journey to die for me with unspeakable love; </a:t>
            </a:r>
          </a:p>
          <a:p>
            <a:r>
              <a:rPr lang="en-US" dirty="0"/>
              <a:t>and I have so many times ungratefully abandoned You. | But now I love You with all my heart;</a:t>
            </a:r>
          </a:p>
          <a:p>
            <a:r>
              <a:rPr lang="en-US" dirty="0"/>
              <a:t>and, because I love You, I am sincerely sorry for ever having offended You.</a:t>
            </a:r>
          </a:p>
          <a:p>
            <a:r>
              <a:rPr lang="en-US" dirty="0"/>
              <a:t>Pardon me, my God, and permit me to accompany You on this journey.</a:t>
            </a:r>
          </a:p>
          <a:p>
            <a:r>
              <a:rPr lang="en-US" dirty="0"/>
              <a:t>You go to die for love of me; </a:t>
            </a:r>
          </a:p>
          <a:p>
            <a:r>
              <a:rPr lang="en-US" dirty="0"/>
              <a:t>I want, my beloved Redeemer, to die for love of You. </a:t>
            </a:r>
          </a:p>
          <a:p>
            <a:r>
              <a:rPr lang="en-US" dirty="0"/>
              <a:t>My Jesus, I will live and die always united to You.</a:t>
            </a:r>
          </a:p>
          <a:p>
            <a:r>
              <a:rPr lang="en-US" dirty="0"/>
              <a:t> </a:t>
            </a:r>
          </a:p>
          <a:p>
            <a:r>
              <a:rPr lang="en-US" i="1" dirty="0"/>
              <a:t>At the cross her station keeping </a:t>
            </a:r>
          </a:p>
          <a:p>
            <a:r>
              <a:rPr lang="en-US" i="1" dirty="0"/>
              <a:t>Stood the mournful Mother weeping </a:t>
            </a:r>
          </a:p>
          <a:p>
            <a:r>
              <a:rPr lang="en-US" i="1" dirty="0"/>
              <a:t>Close to Jesus to the last</a:t>
            </a:r>
          </a:p>
          <a:p>
            <a:endParaRPr lang="en-US" dirty="0"/>
          </a:p>
        </p:txBody>
      </p:sp>
    </p:spTree>
    <p:extLst>
      <p:ext uri="{BB962C8B-B14F-4D97-AF65-F5344CB8AC3E}">
        <p14:creationId xmlns:p14="http://schemas.microsoft.com/office/powerpoint/2010/main" val="2430988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194" y="0"/>
            <a:ext cx="9416955" cy="1323833"/>
          </a:xfrm>
        </p:spPr>
        <p:txBody>
          <a:bodyPr/>
          <a:lstStyle/>
          <a:p>
            <a:r>
              <a:rPr lang="en-US" dirty="0"/>
              <a:t>First Station:  Jesus is condemned </a:t>
            </a:r>
          </a:p>
        </p:txBody>
      </p:sp>
      <p:pic>
        <p:nvPicPr>
          <p:cNvPr id="8" name="Content Placeholder 7"/>
          <p:cNvPicPr>
            <a:picLocks noGrp="1" noChangeAspect="1"/>
          </p:cNvPicPr>
          <p:nvPr>
            <p:ph idx="1"/>
          </p:nvPr>
        </p:nvPicPr>
        <p:blipFill>
          <a:blip r:embed="rId3"/>
          <a:srcRect/>
          <a:stretch/>
        </p:blipFill>
        <p:spPr>
          <a:xfrm>
            <a:off x="486947" y="1430167"/>
            <a:ext cx="3993891" cy="5324607"/>
          </a:xfrm>
        </p:spPr>
      </p:pic>
      <p:sp>
        <p:nvSpPr>
          <p:cNvPr id="9" name="Rectangle 8"/>
          <p:cNvSpPr/>
          <p:nvPr/>
        </p:nvSpPr>
        <p:spPr>
          <a:xfrm>
            <a:off x="4817660" y="982639"/>
            <a:ext cx="6796585" cy="5355312"/>
          </a:xfrm>
          <a:prstGeom prst="rect">
            <a:avLst/>
          </a:prstGeom>
        </p:spPr>
        <p:txBody>
          <a:bodyPr wrap="square">
            <a:spAutoFit/>
          </a:bodyPr>
          <a:lstStyle/>
          <a:p>
            <a:pPr algn="ctr"/>
            <a:r>
              <a:rPr lang="en-US" dirty="0">
                <a:solidFill>
                  <a:srgbClr val="3A3A3A"/>
                </a:solidFill>
                <a:latin typeface="Georgia" panose="02040502050405020303" pitchFamily="18" charset="0"/>
                <a:ea typeface="Times New Roman" panose="02020603050405020304" pitchFamily="18" charset="0"/>
              </a:rPr>
              <a:t>V: We adore You, O Christ, and we praise You. (Genuflect)</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R: Because, by Your holy cross, You have redeemed the world. (Rise)</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V: Consider how Jesus Christ, after being scourged and crowned with thorns, was unjustly condemned by Pilate to die on the cross. (Kneel)</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R: My adorable Jesus, </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it was not Pilate; </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no, it was my sins that condemned You to die. </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I beseech You, by the merits of this sorrowful journey, </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to assist my soul on its journey to eternity.</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I love You, beloved Jesus; </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I love You more than I love myself.</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With all my heart I repent of ever having offended You.</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Grant that I may love You always; and then do with me as You will.</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Through her heart, His sorrow sharing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All His bitter anguish bearing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Now at length the sword has passed</a:t>
            </a:r>
            <a:endParaRPr lang="en-US" dirty="0">
              <a:latin typeface="Times New Roman" panose="02020603050405020304" pitchFamily="18" charset="0"/>
              <a:ea typeface="Times New Roman" panose="02020603050405020304" pitchFamily="18" charset="0"/>
            </a:endParaRPr>
          </a:p>
        </p:txBody>
      </p:sp>
      <p:graphicFrame>
        <p:nvGraphicFramePr>
          <p:cNvPr id="3" name="Object 2">
            <a:extLst>
              <a:ext uri="{FF2B5EF4-FFF2-40B4-BE49-F238E27FC236}">
                <a16:creationId xmlns:a16="http://schemas.microsoft.com/office/drawing/2014/main" id="{FB724DCD-ECB9-4DD0-931A-6B2F001D2D31}"/>
              </a:ext>
            </a:extLst>
          </p:cNvPr>
          <p:cNvGraphicFramePr>
            <a:graphicFrameLocks noChangeAspect="1"/>
          </p:cNvGraphicFramePr>
          <p:nvPr>
            <p:extLst>
              <p:ext uri="{D42A27DB-BD31-4B8C-83A1-F6EECF244321}">
                <p14:modId xmlns:p14="http://schemas.microsoft.com/office/powerpoint/2010/main" val="241580928"/>
              </p:ext>
            </p:extLst>
          </p:nvPr>
        </p:nvGraphicFramePr>
        <p:xfrm>
          <a:off x="98425" y="98425"/>
          <a:ext cx="841375" cy="457200"/>
        </p:xfrm>
        <a:graphic>
          <a:graphicData uri="http://schemas.openxmlformats.org/presentationml/2006/ole">
            <mc:AlternateContent xmlns:mc="http://schemas.openxmlformats.org/markup-compatibility/2006">
              <mc:Choice xmlns:v="urn:schemas-microsoft-com:vml" Requires="v">
                <p:oleObj spid="_x0000_s1027" name="Packager Shell Object" showAsIcon="1" r:id="rId4" imgW="840600" imgH="456480" progId="Package">
                  <p:embed/>
                </p:oleObj>
              </mc:Choice>
              <mc:Fallback>
                <p:oleObj name="Packager Shell Object" showAsIcon="1" r:id="rId4" imgW="840600" imgH="456480" progId="Package">
                  <p:embed/>
                  <p:pic>
                    <p:nvPicPr>
                      <p:cNvPr id="3" name="Object 2">
                        <a:extLst>
                          <a:ext uri="{FF2B5EF4-FFF2-40B4-BE49-F238E27FC236}">
                            <a16:creationId xmlns:a16="http://schemas.microsoft.com/office/drawing/2014/main" id="{FB724DCD-ECB9-4DD0-931A-6B2F001D2D31}"/>
                          </a:ext>
                        </a:extLst>
                      </p:cNvPr>
                      <p:cNvPicPr/>
                      <p:nvPr/>
                    </p:nvPicPr>
                    <p:blipFill>
                      <a:blip r:embed="rId5"/>
                      <a:stretch>
                        <a:fillRect/>
                      </a:stretch>
                    </p:blipFill>
                    <p:spPr>
                      <a:xfrm>
                        <a:off x="98425" y="98425"/>
                        <a:ext cx="841375" cy="457200"/>
                      </a:xfrm>
                      <a:prstGeom prst="rect">
                        <a:avLst/>
                      </a:prstGeom>
                    </p:spPr>
                  </p:pic>
                </p:oleObj>
              </mc:Fallback>
            </mc:AlternateContent>
          </a:graphicData>
        </a:graphic>
      </p:graphicFrame>
    </p:spTree>
    <p:extLst>
      <p:ext uri="{BB962C8B-B14F-4D97-AF65-F5344CB8AC3E}">
        <p14:creationId xmlns:p14="http://schemas.microsoft.com/office/powerpoint/2010/main" val="3882302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34" y="136478"/>
            <a:ext cx="11584932" cy="1215244"/>
          </a:xfrm>
        </p:spPr>
        <p:txBody>
          <a:bodyPr/>
          <a:lstStyle/>
          <a:p>
            <a:r>
              <a:rPr lang="en-US" dirty="0"/>
              <a:t>Second Station: Jesus Accepts his cross</a:t>
            </a:r>
          </a:p>
        </p:txBody>
      </p:sp>
      <p:pic>
        <p:nvPicPr>
          <p:cNvPr id="4" name="Content Placeholder 3"/>
          <p:cNvPicPr>
            <a:picLocks noGrp="1" noChangeAspect="1"/>
          </p:cNvPicPr>
          <p:nvPr>
            <p:ph idx="1"/>
          </p:nvPr>
        </p:nvPicPr>
        <p:blipFill>
          <a:blip r:embed="rId2"/>
          <a:srcRect/>
          <a:stretch/>
        </p:blipFill>
        <p:spPr>
          <a:xfrm>
            <a:off x="249950" y="1215597"/>
            <a:ext cx="4096071" cy="5462080"/>
          </a:xfrm>
        </p:spPr>
      </p:pic>
      <p:sp>
        <p:nvSpPr>
          <p:cNvPr id="5" name="Rectangle 4"/>
          <p:cNvSpPr/>
          <p:nvPr/>
        </p:nvSpPr>
        <p:spPr>
          <a:xfrm>
            <a:off x="4595854" y="1280161"/>
            <a:ext cx="7450371" cy="4801314"/>
          </a:xfrm>
          <a:prstGeom prst="rect">
            <a:avLst/>
          </a:prstGeom>
        </p:spPr>
        <p:txBody>
          <a:bodyPr wrap="square">
            <a:spAutoFit/>
          </a:bodyPr>
          <a:lstStyle/>
          <a:p>
            <a:pPr algn="ctr"/>
            <a:r>
              <a:rPr lang="en-US" dirty="0">
                <a:solidFill>
                  <a:srgbClr val="3A3A3A"/>
                </a:solidFill>
                <a:latin typeface="Georgia" panose="02040502050405020303" pitchFamily="18" charset="0"/>
                <a:ea typeface="Times New Roman" panose="02020603050405020304" pitchFamily="18" charset="0"/>
              </a:rPr>
              <a:t>V: We adore You, O Christ, and we praise You. (Genuflect)</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R: Because, by Your holy cross, You have redeemed the world. (Rise)</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V: Consider Jesus as He walked this road with the cross on His shoulders, thinking of us, and offering to His Father in our behalf, the death He was about to suffer. (Kneel)</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R: My most beloved Jesus, </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I embrace all the sufferings You have destined for me until death. </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I beg You, by all You suffered in carrying Your cross, </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to help me carry mine with Your perfect peace and resignation. </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I love You, Jesus, my love; </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I repent of ever having offended You. </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Never let me separate myself from You again. </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Grant that I may love You always; and then do with me as You will.</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(Our Father, Hail Mary, Glory be.)</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O, how sad and sore depressed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Was that Mother highly blessed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Of the sole Begotten One</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35344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703558" cy="1637731"/>
          </a:xfrm>
        </p:spPr>
        <p:txBody>
          <a:bodyPr/>
          <a:lstStyle/>
          <a:p>
            <a:r>
              <a:rPr lang="en-US" dirty="0"/>
              <a:t>Third station: </a:t>
            </a:r>
            <a:r>
              <a:rPr lang="en-US" dirty="0" err="1"/>
              <a:t>jesus</a:t>
            </a:r>
            <a:r>
              <a:rPr lang="en-US" dirty="0"/>
              <a:t> falls</a:t>
            </a:r>
          </a:p>
        </p:txBody>
      </p:sp>
      <p:pic>
        <p:nvPicPr>
          <p:cNvPr id="4" name="Content Placeholder 3"/>
          <p:cNvPicPr>
            <a:picLocks noGrp="1" noChangeAspect="1"/>
          </p:cNvPicPr>
          <p:nvPr>
            <p:ph idx="1"/>
          </p:nvPr>
        </p:nvPicPr>
        <p:blipFill>
          <a:blip r:embed="rId2"/>
          <a:srcRect/>
          <a:stretch/>
        </p:blipFill>
        <p:spPr>
          <a:xfrm>
            <a:off x="441454" y="1149850"/>
            <a:ext cx="4125605" cy="5500311"/>
          </a:xfrm>
        </p:spPr>
      </p:pic>
      <p:sp>
        <p:nvSpPr>
          <p:cNvPr id="5" name="Rectangle 4"/>
          <p:cNvSpPr/>
          <p:nvPr/>
        </p:nvSpPr>
        <p:spPr>
          <a:xfrm>
            <a:off x="5008513" y="1149849"/>
            <a:ext cx="6687617" cy="5355312"/>
          </a:xfrm>
          <a:prstGeom prst="rect">
            <a:avLst/>
          </a:prstGeom>
        </p:spPr>
        <p:txBody>
          <a:bodyPr wrap="square">
            <a:spAutoFit/>
          </a:bodyPr>
          <a:lstStyle/>
          <a:p>
            <a:pPr algn="ctr"/>
            <a:r>
              <a:rPr lang="en-US" dirty="0">
                <a:solidFill>
                  <a:srgbClr val="3A3A3A"/>
                </a:solidFill>
                <a:latin typeface="Georgia" panose="02040502050405020303" pitchFamily="18" charset="0"/>
                <a:ea typeface="Times New Roman" panose="02020603050405020304" pitchFamily="18" charset="0"/>
              </a:rPr>
              <a:t>V: We adore You, O Christ, and we praise You. (Genuflect)</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R: Because, by Your holy cross, You have redeemed the world. (Rise)</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V: Consider the first fall of Jesus. Loss of blood from the scourging and crowing with thorns had so weakened Him that He could hardly walk; and yet He had to carry that great load upon His shoulders. As the soldiers struck Him cruelly, He fell several times under the heavy cross. (Kneel)</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R: My beloved Jesus, / it was not the weight of the cross / but the weight of my sins which made You suffer so much. / By the merits of this first fall, / save me from falling into mortal sin. / I love You, O my Jesus, with all my heart; / I am sorry that I have offended You. / May I never offend You again. / Grant that I may love You always; and then do with me as You will.</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(Our Father, Hail Mary, Glory be.)</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Christ above in torment hangs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She beneath beholds the pangs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Of her dying, glorious Son</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19478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616" y="191069"/>
            <a:ext cx="11551464" cy="1001627"/>
          </a:xfrm>
        </p:spPr>
        <p:txBody>
          <a:bodyPr>
            <a:normAutofit/>
          </a:bodyPr>
          <a:lstStyle/>
          <a:p>
            <a:r>
              <a:rPr lang="en-US" dirty="0"/>
              <a:t>Fourth station: </a:t>
            </a:r>
            <a:r>
              <a:rPr lang="en-US" dirty="0" err="1"/>
              <a:t>jesus</a:t>
            </a:r>
            <a:r>
              <a:rPr lang="en-US" dirty="0"/>
              <a:t> meets </a:t>
            </a:r>
            <a:r>
              <a:rPr lang="en-US" dirty="0" err="1"/>
              <a:t>mary</a:t>
            </a:r>
            <a:endParaRPr lang="en-US" dirty="0"/>
          </a:p>
        </p:txBody>
      </p:sp>
      <p:pic>
        <p:nvPicPr>
          <p:cNvPr id="4" name="Content Placeholder 3"/>
          <p:cNvPicPr>
            <a:picLocks noGrp="1" noChangeAspect="1"/>
          </p:cNvPicPr>
          <p:nvPr>
            <p:ph idx="1"/>
          </p:nvPr>
        </p:nvPicPr>
        <p:blipFill>
          <a:blip r:embed="rId2"/>
          <a:srcRect/>
          <a:stretch/>
        </p:blipFill>
        <p:spPr>
          <a:xfrm>
            <a:off x="505394" y="1460310"/>
            <a:ext cx="4011372" cy="5348001"/>
          </a:xfrm>
        </p:spPr>
      </p:pic>
      <p:sp>
        <p:nvSpPr>
          <p:cNvPr id="5" name="Rectangle 4"/>
          <p:cNvSpPr/>
          <p:nvPr/>
        </p:nvSpPr>
        <p:spPr>
          <a:xfrm>
            <a:off x="4831520" y="1351128"/>
            <a:ext cx="7238560" cy="5457184"/>
          </a:xfrm>
          <a:prstGeom prst="rect">
            <a:avLst/>
          </a:prstGeom>
        </p:spPr>
        <p:txBody>
          <a:bodyPr wrap="square">
            <a:spAutoFit/>
          </a:bodyPr>
          <a:lstStyle/>
          <a:p>
            <a:pPr algn="ctr"/>
            <a:r>
              <a:rPr lang="en-US" dirty="0">
                <a:solidFill>
                  <a:srgbClr val="3A3A3A"/>
                </a:solidFill>
                <a:latin typeface="Georgia" panose="02040502050405020303" pitchFamily="18" charset="0"/>
                <a:ea typeface="Times New Roman" panose="02020603050405020304" pitchFamily="18" charset="0"/>
              </a:rPr>
              <a:t>V: We adore You, O Christ, and we praise You. (Genuflect)</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R: Because, by Your holy cross, You have redeemed the world. (Rise)</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V: Consider how the Son met his Mother on His way to Calvary. Jesus and Mary gazed at each other and their looks became as so many arrows to wound those hearts which loved each other so tenderly (Kneel)</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R: My most loving Jesus, / by the pain You suffered in this meeting / grant me the grace of being truly devoted to Your most holy Mother. / And You, my Queen, who was overwhelmed with sorrow, / obtain for me by Your prayers / a tender and a lasting remembrance of the passion of Your divine Son. / I love You, Jesus, my Love, above all things. / I repent of ever having offended You. / Never allow me to offend You again. / Grant that I may love You always; and then do with me as You will.</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(Our Father, Hail Mary, Glory be.)</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Is there one who would not weep,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‘whelmed in miseries so deep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Christ’s dear Mother to behold.</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72948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955" y="163774"/>
            <a:ext cx="11286699" cy="1255594"/>
          </a:xfrm>
        </p:spPr>
        <p:txBody>
          <a:bodyPr/>
          <a:lstStyle/>
          <a:p>
            <a:r>
              <a:rPr lang="en-US" dirty="0"/>
              <a:t>Fifth station: </a:t>
            </a:r>
            <a:r>
              <a:rPr lang="en-US" dirty="0" err="1"/>
              <a:t>simon</a:t>
            </a:r>
            <a:r>
              <a:rPr lang="en-US" dirty="0"/>
              <a:t> helps carry cross</a:t>
            </a:r>
          </a:p>
        </p:txBody>
      </p:sp>
      <p:pic>
        <p:nvPicPr>
          <p:cNvPr id="4" name="Content Placeholder 3"/>
          <p:cNvPicPr>
            <a:picLocks noGrp="1" noChangeAspect="1"/>
          </p:cNvPicPr>
          <p:nvPr>
            <p:ph idx="1"/>
          </p:nvPr>
        </p:nvPicPr>
        <p:blipFill>
          <a:blip r:embed="rId2"/>
          <a:srcRect/>
          <a:stretch/>
        </p:blipFill>
        <p:spPr>
          <a:xfrm>
            <a:off x="307082" y="1177145"/>
            <a:ext cx="4176200" cy="5567741"/>
          </a:xfrm>
        </p:spPr>
      </p:pic>
      <p:sp>
        <p:nvSpPr>
          <p:cNvPr id="5" name="Rectangle 4"/>
          <p:cNvSpPr/>
          <p:nvPr/>
        </p:nvSpPr>
        <p:spPr>
          <a:xfrm>
            <a:off x="4694831" y="1177145"/>
            <a:ext cx="7274256" cy="5355312"/>
          </a:xfrm>
          <a:prstGeom prst="rect">
            <a:avLst/>
          </a:prstGeom>
        </p:spPr>
        <p:txBody>
          <a:bodyPr wrap="square">
            <a:spAutoFit/>
          </a:bodyPr>
          <a:lstStyle/>
          <a:p>
            <a:pPr algn="ctr"/>
            <a:r>
              <a:rPr lang="en-US" dirty="0">
                <a:solidFill>
                  <a:srgbClr val="3A3A3A"/>
                </a:solidFill>
                <a:latin typeface="Georgia" panose="02040502050405020303" pitchFamily="18" charset="0"/>
                <a:ea typeface="Times New Roman" panose="02020603050405020304" pitchFamily="18" charset="0"/>
              </a:rPr>
              <a:t>V: We adore You, O Christ, and we praise You. (Genuflect)</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R: Because, by Your holy cross, You have redeemed the world. (Rise)</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V: Consider how weak and weary Jesus was. At each step He was at the point of expiring. Fearing that He would die on the way when they wished Him to die the infamous death of the cross, they forced Simon of Cyrene to help carry the cross after Our Lord. (Kneel)</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R: My beloved Jesus / I will not refuse the cross as Simon did: / I accept it and embrace it. / I accept in particular the death that is destined for me / with all the pains that may accompany it. / I unite it to Your death / and I offer it to You. / You have died for love of me; / I will die for love of You and to please You. / Help me by Your grace. / I love You, Jesus, my Love; / I repent of ever having offended You. / Never let me offend You again. / Grant that I may love You always; and then do with me as You will.</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(Our Father, Hail Mary, Glory be.)</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Can the human heart refrain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From partaking in her pain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In that Mother’s pain untold?</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36800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149" y="136478"/>
            <a:ext cx="10345003" cy="1009934"/>
          </a:xfrm>
        </p:spPr>
        <p:txBody>
          <a:bodyPr>
            <a:normAutofit fontScale="90000"/>
          </a:bodyPr>
          <a:lstStyle/>
          <a:p>
            <a:r>
              <a:rPr lang="en-US" dirty="0"/>
              <a:t>Sixth station: veronica wipes Jesus face</a:t>
            </a:r>
          </a:p>
        </p:txBody>
      </p:sp>
      <p:pic>
        <p:nvPicPr>
          <p:cNvPr id="4" name="Content Placeholder 3"/>
          <p:cNvPicPr>
            <a:picLocks noGrp="1" noChangeAspect="1"/>
          </p:cNvPicPr>
          <p:nvPr>
            <p:ph idx="1"/>
          </p:nvPr>
        </p:nvPicPr>
        <p:blipFill>
          <a:blip r:embed="rId2"/>
          <a:srcRect/>
          <a:stretch/>
        </p:blipFill>
        <p:spPr>
          <a:xfrm>
            <a:off x="321149" y="1146412"/>
            <a:ext cx="4267875" cy="5689948"/>
          </a:xfrm>
        </p:spPr>
      </p:pic>
      <p:sp>
        <p:nvSpPr>
          <p:cNvPr id="5" name="Rectangle 4"/>
          <p:cNvSpPr/>
          <p:nvPr/>
        </p:nvSpPr>
        <p:spPr>
          <a:xfrm>
            <a:off x="4872250" y="1146411"/>
            <a:ext cx="6755643" cy="5355312"/>
          </a:xfrm>
          <a:prstGeom prst="rect">
            <a:avLst/>
          </a:prstGeom>
        </p:spPr>
        <p:txBody>
          <a:bodyPr wrap="square">
            <a:spAutoFit/>
          </a:bodyPr>
          <a:lstStyle/>
          <a:p>
            <a:pPr algn="ctr"/>
            <a:r>
              <a:rPr lang="en-US" dirty="0">
                <a:solidFill>
                  <a:srgbClr val="3A3A3A"/>
                </a:solidFill>
                <a:latin typeface="Georgia" panose="02040502050405020303" pitchFamily="18" charset="0"/>
                <a:ea typeface="Times New Roman" panose="02020603050405020304" pitchFamily="18" charset="0"/>
              </a:rPr>
              <a:t>V: We adore You, O Christ, and we praise You. (Genuflect)</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R: Because, by Your holy cross, You have redeemed the world. (Rise)</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V: Consider the compassion of the holy woman, Veronica. Seeing Jesus in such distress, His face bathed in sweat and blood, she presented Him with her veil. Jesus wiped His face, and left upon the cloth the image of his sacred countenance. (Kneel)</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R: My beloved Jesus, / Your face was beautiful before You began this journey; / but, now, it no longer appears beautiful / and is disfigured with wounds and blood. / Alas, my soul also was once beautiful / when it received Your grace in Baptism; / but I have since disfigured it with my sins. / You alone, my Redeemer, can restore it to its former beauty. / Do this by the merits of Your passion; and then do with me as You will.</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(Our Father, Hail Mary, Glory be.)</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Bruised, derided, cursed, defiled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She beheld her tender Child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All with bloody scourges rent.</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20834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854" y="122830"/>
            <a:ext cx="10541394" cy="968991"/>
          </a:xfrm>
        </p:spPr>
        <p:txBody>
          <a:bodyPr/>
          <a:lstStyle/>
          <a:p>
            <a:r>
              <a:rPr lang="en-US" dirty="0"/>
              <a:t>Seventh station:  </a:t>
            </a:r>
            <a:r>
              <a:rPr lang="en-US" dirty="0" err="1"/>
              <a:t>jesus</a:t>
            </a:r>
            <a:r>
              <a:rPr lang="en-US" dirty="0"/>
              <a:t> falls again</a:t>
            </a:r>
          </a:p>
        </p:txBody>
      </p:sp>
      <p:pic>
        <p:nvPicPr>
          <p:cNvPr id="4" name="Content Placeholder 3"/>
          <p:cNvPicPr>
            <a:picLocks noGrp="1" noChangeAspect="1"/>
          </p:cNvPicPr>
          <p:nvPr>
            <p:ph idx="1"/>
          </p:nvPr>
        </p:nvPicPr>
        <p:blipFill>
          <a:blip r:embed="rId2"/>
          <a:srcRect/>
          <a:stretch/>
        </p:blipFill>
        <p:spPr>
          <a:xfrm>
            <a:off x="753485" y="1259174"/>
            <a:ext cx="4162250" cy="5550816"/>
          </a:xfrm>
        </p:spPr>
      </p:pic>
      <p:sp>
        <p:nvSpPr>
          <p:cNvPr id="5" name="Rectangle 4"/>
          <p:cNvSpPr/>
          <p:nvPr/>
        </p:nvSpPr>
        <p:spPr>
          <a:xfrm>
            <a:off x="5063318" y="1249649"/>
            <a:ext cx="6851178" cy="5355312"/>
          </a:xfrm>
          <a:prstGeom prst="rect">
            <a:avLst/>
          </a:prstGeom>
        </p:spPr>
        <p:txBody>
          <a:bodyPr wrap="square">
            <a:spAutoFit/>
          </a:bodyPr>
          <a:lstStyle/>
          <a:p>
            <a:pPr algn="ctr"/>
            <a:r>
              <a:rPr lang="en-US" dirty="0">
                <a:solidFill>
                  <a:srgbClr val="3A3A3A"/>
                </a:solidFill>
                <a:latin typeface="Georgia" panose="02040502050405020303" pitchFamily="18" charset="0"/>
                <a:ea typeface="Times New Roman" panose="02020603050405020304" pitchFamily="18" charset="0"/>
              </a:rPr>
              <a:t>V: We adore You, O Christ, and we praise You. (Genuflect)</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R: Because, by Your holy cross, You have redeemed the world. (Rise)</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V: Consider how the second fall of Jesus under His cross renews the pain in all the wounds of the head and members of our afflicted Lord. (Kneel)</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R: My most gentle Jesus, / how many times You have forgiven me; / and how many times I have fallen again and begun again to offend You! / By the merits of this second fall, / give me the grace to persevere in Your love until death. / Grant, that in all my temptations, I may always have recourse to You. / I love You, Jesus, my Love with all my heart; / I am sorry that I have offended You. / Never let me offend You again. / Grant that I may love You always; and then do with me as You will.</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(Our Father, Hail Mary, Glory be.)</a:t>
            </a:r>
            <a:endParaRPr lang="en-US" dirty="0">
              <a:latin typeface="Times New Roman" panose="02020603050405020304" pitchFamily="18" charset="0"/>
              <a:ea typeface="Times New Roman" panose="02020603050405020304" pitchFamily="18" charset="0"/>
            </a:endParaRPr>
          </a:p>
          <a:p>
            <a:pPr algn="ctr"/>
            <a:r>
              <a:rPr lang="en-US" dirty="0">
                <a:solidFill>
                  <a:srgbClr val="3A3A3A"/>
                </a:solidFill>
                <a:latin typeface="Georgia" panose="02040502050405020303"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For the sins of His own nation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Saw Him hang in desolation </a:t>
            </a:r>
            <a:endParaRPr lang="en-US" dirty="0">
              <a:latin typeface="Times New Roman" panose="02020603050405020304" pitchFamily="18" charset="0"/>
              <a:ea typeface="Times New Roman" panose="02020603050405020304" pitchFamily="18" charset="0"/>
            </a:endParaRPr>
          </a:p>
          <a:p>
            <a:pPr algn="ctr"/>
            <a:r>
              <a:rPr lang="en-US" i="1" dirty="0">
                <a:solidFill>
                  <a:srgbClr val="3A3A3A"/>
                </a:solidFill>
                <a:latin typeface="Georgia" panose="02040502050405020303" pitchFamily="18" charset="0"/>
                <a:ea typeface="Times New Roman" panose="02020603050405020304" pitchFamily="18" charset="0"/>
              </a:rPr>
              <a:t>Till His spirit forth He sent.</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2061798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TM03090434[[fn=Wood Type]]</Template>
  <TotalTime>40</TotalTime>
  <Words>3419</Words>
  <Application>Microsoft Office PowerPoint</Application>
  <PresentationFormat>Widescreen</PresentationFormat>
  <Paragraphs>183</Paragraphs>
  <Slides>17</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5" baseType="lpstr">
      <vt:lpstr>Calibri</vt:lpstr>
      <vt:lpstr>Georgia</vt:lpstr>
      <vt:lpstr>Rockwell</vt:lpstr>
      <vt:lpstr>Rockwell Condensed</vt:lpstr>
      <vt:lpstr>Times New Roman</vt:lpstr>
      <vt:lpstr>Wingdings</vt:lpstr>
      <vt:lpstr>Wood Type</vt:lpstr>
      <vt:lpstr>Packager Shell Object</vt:lpstr>
      <vt:lpstr>Stations of the cross</vt:lpstr>
      <vt:lpstr>PowerPoint Presentation</vt:lpstr>
      <vt:lpstr>First Station:  Jesus is condemned </vt:lpstr>
      <vt:lpstr>Second Station: Jesus Accepts his cross</vt:lpstr>
      <vt:lpstr>Third station: jesus falls</vt:lpstr>
      <vt:lpstr>Fourth station: jesus meets mary</vt:lpstr>
      <vt:lpstr>Fifth station: simon helps carry cross</vt:lpstr>
      <vt:lpstr>Sixth station: veronica wipes Jesus face</vt:lpstr>
      <vt:lpstr>Seventh station:  jesus falls again</vt:lpstr>
      <vt:lpstr>Eighth station: jesus speaks to the women</vt:lpstr>
      <vt:lpstr>Ninth station: Jesus fall final time</vt:lpstr>
      <vt:lpstr>Tenth station: Jesus is stripped of his garments</vt:lpstr>
      <vt:lpstr>Eleventh station: Jesus is nailed to cross</vt:lpstr>
      <vt:lpstr>Twelfth station: Jesus Dies upon cross</vt:lpstr>
      <vt:lpstr>Thirteenth station: jesus is taken down</vt:lpstr>
      <vt:lpstr>Fourteenth station: jesus is placed in tomb</vt:lpstr>
      <vt:lpstr>Prayer to Jesus Christ Crucified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Bowman</dc:creator>
  <cp:lastModifiedBy>Anita L. Ankerman</cp:lastModifiedBy>
  <cp:revision>5</cp:revision>
  <dcterms:created xsi:type="dcterms:W3CDTF">2020-04-01T13:15:05Z</dcterms:created>
  <dcterms:modified xsi:type="dcterms:W3CDTF">2021-02-26T14:19:00Z</dcterms:modified>
</cp:coreProperties>
</file>